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67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A2224-5D04-466A-9F2A-169E608A8818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FC146-2E17-45DE-9708-7B5AF1C8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C146-2E17-45DE-9708-7B5AF1C84B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4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A57C-D80D-4872-B036-B9D879E14626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39A-FD7A-455C-AC27-FBAB67A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1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A57C-D80D-4872-B036-B9D879E14626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39A-FD7A-455C-AC27-FBAB67A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6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A57C-D80D-4872-B036-B9D879E14626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39A-FD7A-455C-AC27-FBAB67A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7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A57C-D80D-4872-B036-B9D879E14626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39A-FD7A-455C-AC27-FBAB67A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6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A57C-D80D-4872-B036-B9D879E14626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39A-FD7A-455C-AC27-FBAB67A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3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A57C-D80D-4872-B036-B9D879E14626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39A-FD7A-455C-AC27-FBAB67A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0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A57C-D80D-4872-B036-B9D879E14626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39A-FD7A-455C-AC27-FBAB67A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A57C-D80D-4872-B036-B9D879E14626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39A-FD7A-455C-AC27-FBAB67A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A57C-D80D-4872-B036-B9D879E14626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39A-FD7A-455C-AC27-FBAB67A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8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A57C-D80D-4872-B036-B9D879E14626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39A-FD7A-455C-AC27-FBAB67A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2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A57C-D80D-4872-B036-B9D879E14626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39A-FD7A-455C-AC27-FBAB67A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AA57C-D80D-4872-B036-B9D879E14626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D39A-FD7A-455C-AC27-FBAB67A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4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emersonkent.com/images/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23" y="-28945"/>
            <a:ext cx="9209988" cy="68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0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970" y="1609876"/>
            <a:ext cx="8943795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</a:t>
            </a:r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PREGUNTAS?</a:t>
            </a:r>
          </a:p>
          <a:p>
            <a:pPr algn="ctr"/>
            <a:r>
              <a:rPr lang="es-E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76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e/eb/Intikawan_Amant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7" y="0"/>
            <a:ext cx="10232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2935" y="103695"/>
            <a:ext cx="3610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chemeClr val="bg1"/>
                </a:solidFill>
              </a:rPr>
              <a:t>Titicaca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4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iser-bilder.1-my.com/reiser-bilder/bildene-Uros-%C3%B8ya-peru-fotos-tourism-hh_p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05" y="0"/>
            <a:ext cx="9144000" cy="686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0202" y="122548"/>
            <a:ext cx="5231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Los Uros</a:t>
            </a:r>
            <a:endParaRPr lang="en-US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5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hIhYvYY_zuk/S8-dDyLWRPI/AAAAAAAAAAc/fr_xHliP8Yk/s320/Manco+Capac+y+Mama+Ocllo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09988" y="5693790"/>
            <a:ext cx="249810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Manco </a:t>
            </a:r>
            <a:r>
              <a:rPr lang="es-ES" sz="2800" b="1" dirty="0" err="1" smtClean="0"/>
              <a:t>Capac</a:t>
            </a:r>
            <a:r>
              <a:rPr lang="es-ES" sz="2800" b="1" dirty="0" smtClean="0"/>
              <a:t> y Mama </a:t>
            </a:r>
            <a:r>
              <a:rPr lang="es-ES" sz="2800" b="1" dirty="0" err="1" smtClean="0"/>
              <a:t>Ocllo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3010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mersonkent.com/images/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23" y="-28945"/>
            <a:ext cx="9209988" cy="68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rudelights.com/wp-content/uploads/2012/04/DSC03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26" y="0"/>
            <a:ext cx="9153427" cy="68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1726" y="65988"/>
            <a:ext cx="3912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Rocoto relleno con pastel de papa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5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offclouds.com/data_images/wallpapers/4/264029-cevic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578"/>
            <a:ext cx="12192000" cy="65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670" y="5561815"/>
            <a:ext cx="4562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Ceviche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4130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iablada.jpg (1404×93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7" y="14139"/>
            <a:ext cx="10265790" cy="684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2301" y="14139"/>
            <a:ext cx="518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</a:rPr>
              <a:t>Fiesta de la Candelaria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4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2.bp.blogspot.com/-AbuQuIL41Yw/VPReHx9Lc5I/AAAAAAAACp8/dIQMvpqjz5c/s1600/sikh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12" y="0"/>
            <a:ext cx="9360816" cy="68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42602" y="169682"/>
            <a:ext cx="1706251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400" dirty="0" err="1" smtClean="0"/>
              <a:t>Sikuris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3442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</Words>
  <Application>Microsoft Office PowerPoint</Application>
  <PresentationFormat>Widescreen</PresentationFormat>
  <Paragraphs>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Yuri Pavlov</dc:creator>
  <cp:lastModifiedBy>Yuri Pavlov</cp:lastModifiedBy>
  <cp:revision>7</cp:revision>
  <dcterms:created xsi:type="dcterms:W3CDTF">2015-10-07T04:32:14Z</dcterms:created>
  <dcterms:modified xsi:type="dcterms:W3CDTF">2015-10-07T05:09:26Z</dcterms:modified>
</cp:coreProperties>
</file>